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8" r:id="rId4"/>
    <p:sldId id="285" r:id="rId5"/>
    <p:sldId id="280" r:id="rId6"/>
    <p:sldId id="281" r:id="rId7"/>
    <p:sldId id="283" r:id="rId8"/>
    <p:sldId id="284" r:id="rId9"/>
    <p:sldId id="258" r:id="rId10"/>
    <p:sldId id="267" r:id="rId11"/>
    <p:sldId id="268" r:id="rId12"/>
    <p:sldId id="271" r:id="rId13"/>
    <p:sldId id="286" r:id="rId14"/>
    <p:sldId id="282" r:id="rId15"/>
    <p:sldId id="270" r:id="rId16"/>
    <p:sldId id="262" r:id="rId17"/>
    <p:sldId id="277" r:id="rId18"/>
    <p:sldId id="274" r:id="rId19"/>
    <p:sldId id="275" r:id="rId20"/>
    <p:sldId id="261" r:id="rId21"/>
    <p:sldId id="265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liexpress.com/i/32386911094.html" TargetMode="External"/><Relationship Id="rId5" Type="http://schemas.openxmlformats.org/officeDocument/2006/relationships/image" Target="../media/image16.jpg"/><Relationship Id="rId4" Type="http://schemas.openxmlformats.org/officeDocument/2006/relationships/hyperlink" Target="https://tecnica.com/wp-content/uploads/2015/06/f4.pn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BD2Sh3UsCVk" TargetMode="Externa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herent.com/news/glossary/laser-scanning" TargetMode="Externa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8" name="Zástupný symbol pro zápatí 3">
            <a:extLst>
              <a:ext uri="{FF2B5EF4-FFF2-40B4-BE49-F238E27FC236}">
                <a16:creationId xmlns:a16="http://schemas.microsoft.com/office/drawing/2014/main" id="{1E6047CE-6D33-489F-9304-1EC68DF02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373151"/>
          </a:xfrm>
        </p:spPr>
        <p:txBody>
          <a:bodyPr>
            <a:normAutofit/>
          </a:bodyPr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r>
              <a:rPr lang="cs-CZ" dirty="0"/>
              <a:t>RGB Laser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916" y="242146"/>
            <a:ext cx="5257800" cy="361956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734420" y="3861709"/>
            <a:ext cx="16193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tecnica.com</a:t>
            </a:r>
            <a:endParaRPr lang="cs-CZ" sz="1300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3956180" y="3607974"/>
            <a:ext cx="4127240" cy="2493597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8079286" y="5776428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aliexpress.com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Displej a enkodér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7DCB8BD-D046-4D16-BB4B-8659A7FD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Interakce s uživatelem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C0B4EAF-C22F-47AA-B566-14D8C3F43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EA9FBDB4-847B-4785-BF0A-8FA7EAA4F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45" y="951625"/>
            <a:ext cx="4711959" cy="471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Management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analogového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047600" imgH="2831400" progId="">
                  <p:embed/>
                </p:oleObj>
              </mc:Choice>
              <mc:Fallback>
                <p:oleObj r:id="rId4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4974" y="1004018"/>
            <a:ext cx="3037869" cy="1708801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670473" y="2887827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7"/>
              </a:rPr>
              <a:t>YouTube / </a:t>
            </a:r>
            <a:r>
              <a:rPr lang="cs-CZ" sz="1000" dirty="0" err="1">
                <a:hlinkClick r:id="rId7"/>
              </a:rPr>
              <a:t>Ayush</a:t>
            </a:r>
            <a:r>
              <a:rPr lang="cs-CZ" sz="1000" dirty="0">
                <a:hlinkClick r:id="rId7"/>
              </a:rPr>
              <a:t> </a:t>
            </a:r>
            <a:r>
              <a:rPr lang="cs-CZ" sz="1000" dirty="0" err="1">
                <a:hlinkClick r:id="rId7"/>
              </a:rPr>
              <a:t>Bakshi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RGB barvy</a:t>
            </a:r>
          </a:p>
          <a:p>
            <a:pPr lvl="1"/>
            <a:r>
              <a:rPr lang="cs-CZ" dirty="0"/>
              <a:t>Komunikace s UI programy</a:t>
            </a:r>
          </a:p>
          <a:p>
            <a:r>
              <a:rPr lang="cs-CZ" dirty="0"/>
              <a:t>Vlastnosti:</a:t>
            </a:r>
          </a:p>
          <a:p>
            <a:pPr lvl="1"/>
            <a:r>
              <a:rPr lang="cs-CZ" dirty="0"/>
              <a:t>Rychlost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r>
              <a:rPr lang="cs-CZ" dirty="0"/>
              <a:t>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17252" y="6074195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coherent.com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Open-source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/>
              <a:t>Návrh a sestrojení vlastního laserového projektoru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Promítací program + přívětivé uživatelské prostředí</a:t>
            </a:r>
          </a:p>
          <a:p>
            <a:r>
              <a:rPr lang="cs-CZ" dirty="0"/>
              <a:t>Zajistit jednoduchou instalaci SW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1974980" y="968375"/>
            <a:ext cx="824204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None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7431</TotalTime>
  <Words>549</Words>
  <Application>Microsoft Office PowerPoint</Application>
  <PresentationFormat>Širokoúhlá obrazovka</PresentationFormat>
  <Paragraphs>120</Paragraphs>
  <Slides>21</Slides>
  <Notes>8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21</vt:i4>
      </vt:variant>
    </vt:vector>
  </HeadingPairs>
  <TitlesOfParts>
    <vt:vector size="26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Displej a enkodér</vt:lpstr>
      <vt:lpstr>Hardware - DPS</vt:lpstr>
      <vt:lpstr>Generátor analogového signálu pro galvanometry</vt:lpstr>
      <vt:lpstr>Software - Struktura</vt:lpstr>
      <vt:lpstr>Software - Instalační skript</vt:lpstr>
      <vt:lpstr>Software - lasershow</vt:lpstr>
      <vt:lpstr>Software - 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284</cp:revision>
  <dcterms:created xsi:type="dcterms:W3CDTF">2020-03-21T20:56:17Z</dcterms:created>
  <dcterms:modified xsi:type="dcterms:W3CDTF">2024-02-01T10:28:05Z</dcterms:modified>
</cp:coreProperties>
</file>